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8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7C00-E633-49A4-A411-6D93047A2B66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3C6-F485-4880-BD73-9EC988DF0B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4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23C6-F485-4880-BD73-9EC988DF0B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CAA9-4272-4786-A980-7CDA7486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8E5CF-4E99-4E6E-AEAE-895A9B7B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C800A-01B1-4C4B-95B3-9962B74A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7B42C-2A1E-4DB7-B8F6-AF490E54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1A2B-C92F-48B3-BB57-DFD6C63E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5A5A6-B1BF-41A0-B0FB-209FBD9F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B0069-DBA2-4002-BC16-3D908AF97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59F19-A4AC-4E46-ACAD-D2412734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D0677-4225-4D0C-AA6C-1C0A2366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7D5F6-643A-41C0-ABF9-766835D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D3C8A-CDCE-4AC9-81B4-17648815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0A8F8-714B-4817-BDC7-CF192230B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A5226-7F46-44D4-A747-713B476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204D6-25E4-4EB7-B437-7B0E754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08721-FA34-409E-90BC-D5C4F9FD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95956-86AF-4CAC-BAE2-A0E4DFC0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19ABC-386F-486F-ACA5-EEF1BA82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1B724-9C65-4ED0-BF6B-2527EE06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B9513-CD65-44D2-A1A6-BB12A091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D2E05-CE3D-456D-B19D-B4A4A394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1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F079-FC97-4906-B39F-C945A65D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D05FA-F310-444A-AD1C-540FEE02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37A7D-48F2-4A8C-89C0-5C5A454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B6484-88B1-4A87-9726-47407C69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55815-1ED9-46E4-854B-54F85CDD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1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C2054-C4D1-4B9B-821A-3B77E2B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3D6CE-A666-43A9-8F08-F7DCE9567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E8E54-0B25-45FF-B764-987CEEBD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87C17B-79E0-4014-8212-02E19086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F4FAD-089B-44F2-97F5-49D7F2AD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ECF752-5B98-4DD0-B348-A1FF0E8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2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DE6C-B721-46B3-8264-778F2F32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DEE5-89B8-4AFA-B3C3-90051F53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97C93-F19A-4BDF-93F2-8F74A9777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F119F5-0AE0-4607-BE89-D6A43A34D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20FA67-49BA-48D6-9D79-0D50357A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493CCD-9F31-498D-B220-14C37449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9F203-6EC4-493A-BB14-2A38BF8E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73E876-F93D-41ED-B16B-44CA6C0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98A4-C8E5-4260-AA9B-3A347E7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945F1-9B23-4B2F-8D35-06E5A6D7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7AC6D-9B3B-476D-A5F8-73913B7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2BDF2E-99B2-4669-8149-33DF6F93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0225C5-36B7-4F2E-A136-5AD32C68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D7F7B-4EF9-4895-A3A8-DF7AA36A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FA663E-0F8F-4132-88CE-C873426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7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A785-CB04-46F0-AFE2-977C9F3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B0C97-FC5A-4B7B-A13C-A5CF84313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C9551-CE86-4704-B26A-FBBF4C36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23D07-EC09-4221-9647-FE24853F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1813C-F29F-4D15-9BD9-E64174D8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A47D6-63C2-4396-9198-3E46512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46E43-6EA8-46B6-BB45-5D5EABA8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B36423-8CFA-46A0-8F16-0814269DA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C7C96-FF04-4B1D-AC2B-D4E1C4BBE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9AA69-AED1-4AC7-8E77-C317A5BF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566B0-D404-44A8-94BD-2C83A867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9D029-61E6-47F3-B7CA-3D801BF7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4437AC-F99A-4A45-B2B6-7D94420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4C17-9736-4A7E-B8F0-0063228D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29E6D-30F0-4286-92E3-4B977051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B88D-92F7-45D9-919F-B4A00FA68FDC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18D2B-999F-444E-83CF-68995D60A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DB5FD-AFFD-4BE5-9735-DB779E07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2902-8A91-4DD7-AD7A-2CBC40DA4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330CA1-7D28-4395-95E7-B11C2F9EC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ED3E-F5FC-4B5C-AE58-3E36E0A7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0" y="-125274"/>
            <a:ext cx="1030778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73A3DD-E321-4379-98D5-F28B3014BDED}"/>
              </a:ext>
            </a:extLst>
          </p:cNvPr>
          <p:cNvSpPr txBox="1"/>
          <p:nvPr/>
        </p:nvSpPr>
        <p:spPr>
          <a:xfrm>
            <a:off x="1168925" y="845622"/>
            <a:ext cx="120663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/>
              <a:t>出版社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82761F-A795-4284-90B9-2438C5E319CC}"/>
              </a:ext>
            </a:extLst>
          </p:cNvPr>
          <p:cNvSpPr txBox="1"/>
          <p:nvPr/>
        </p:nvSpPr>
        <p:spPr>
          <a:xfrm>
            <a:off x="933145" y="1508661"/>
            <a:ext cx="167819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[2] </a:t>
            </a:r>
            <a:r>
              <a:rPr lang="zh-CN" altLang="en-US" dirty="0"/>
              <a:t>独立撰稿人</a:t>
            </a:r>
            <a:r>
              <a:rPr lang="en-US" altLang="zh-CN" dirty="0"/>
              <a:t>/</a:t>
            </a:r>
            <a:r>
              <a:rPr lang="zh-CN" altLang="en-US" dirty="0"/>
              <a:t>写手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8C16E-A4D4-4604-8583-0A6F90D3A87E}"/>
              </a:ext>
            </a:extLst>
          </p:cNvPr>
          <p:cNvSpPr txBox="1"/>
          <p:nvPr/>
        </p:nvSpPr>
        <p:spPr>
          <a:xfrm>
            <a:off x="1303604" y="2471930"/>
            <a:ext cx="173916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[3] </a:t>
            </a:r>
            <a:r>
              <a:rPr lang="zh-CN" altLang="en-US" dirty="0"/>
              <a:t>其他阅读类</a:t>
            </a:r>
            <a:r>
              <a:rPr lang="en-US" altLang="zh-CN" dirty="0"/>
              <a:t>APP</a:t>
            </a:r>
            <a:r>
              <a:rPr lang="zh-CN" altLang="en-US" dirty="0"/>
              <a:t>竞争者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F2B13-5D8D-4BE3-87AF-B18287C055AB}"/>
              </a:ext>
            </a:extLst>
          </p:cNvPr>
          <p:cNvSpPr txBox="1"/>
          <p:nvPr/>
        </p:nvSpPr>
        <p:spPr>
          <a:xfrm>
            <a:off x="1134769" y="3497745"/>
            <a:ext cx="1739167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[4] </a:t>
            </a:r>
            <a:r>
              <a:rPr lang="zh-CN" altLang="en-US" dirty="0"/>
              <a:t>期刊杂志社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AC80ED-C839-4159-8881-C69F0D2D3B0B}"/>
              </a:ext>
            </a:extLst>
          </p:cNvPr>
          <p:cNvSpPr txBox="1"/>
          <p:nvPr/>
        </p:nvSpPr>
        <p:spPr>
          <a:xfrm>
            <a:off x="2730630" y="753030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[5] </a:t>
            </a:r>
            <a:r>
              <a:rPr lang="zh-CN" altLang="en-US" dirty="0"/>
              <a:t>社区构建和管理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FA9C6-43F5-49B3-AC4D-E58239C4A881}"/>
              </a:ext>
            </a:extLst>
          </p:cNvPr>
          <p:cNvSpPr txBox="1"/>
          <p:nvPr/>
        </p:nvSpPr>
        <p:spPr>
          <a:xfrm>
            <a:off x="3134904" y="1229063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zh-CN" altLang="en-US" dirty="0"/>
              <a:t>软件的开发维护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A5BB9-780F-4081-ABC8-47FB3827C0CC}"/>
              </a:ext>
            </a:extLst>
          </p:cNvPr>
          <p:cNvSpPr txBox="1"/>
          <p:nvPr/>
        </p:nvSpPr>
        <p:spPr>
          <a:xfrm>
            <a:off x="2908089" y="1698412"/>
            <a:ext cx="2608291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[7] </a:t>
            </a:r>
            <a:r>
              <a:rPr lang="zh-CN" altLang="en-US" dirty="0"/>
              <a:t>支持原创作品的投稿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9B742-CC72-447E-B857-1900410CC21B}"/>
              </a:ext>
            </a:extLst>
          </p:cNvPr>
          <p:cNvSpPr txBox="1"/>
          <p:nvPr/>
        </p:nvSpPr>
        <p:spPr>
          <a:xfrm>
            <a:off x="3348985" y="2147233"/>
            <a:ext cx="1874079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[8] </a:t>
            </a:r>
            <a:r>
              <a:rPr lang="zh-CN" altLang="en-US" dirty="0"/>
              <a:t>书籍资源获取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199F46-19C6-4AE5-A158-38429E33DD39}"/>
              </a:ext>
            </a:extLst>
          </p:cNvPr>
          <p:cNvSpPr txBox="1"/>
          <p:nvPr/>
        </p:nvSpPr>
        <p:spPr>
          <a:xfrm>
            <a:off x="3164882" y="3037448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[9] </a:t>
            </a:r>
            <a:r>
              <a:rPr lang="zh-CN" altLang="en-US" dirty="0"/>
              <a:t>丰富的图书资源及独立作品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7A5DB-9D7E-46BA-8C4E-88EB1DF75B40}"/>
              </a:ext>
            </a:extLst>
          </p:cNvPr>
          <p:cNvSpPr txBox="1"/>
          <p:nvPr/>
        </p:nvSpPr>
        <p:spPr>
          <a:xfrm>
            <a:off x="3134904" y="3907907"/>
            <a:ext cx="17073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[10] </a:t>
            </a:r>
            <a:r>
              <a:rPr lang="zh-CN" altLang="en-US" dirty="0"/>
              <a:t>专业研运团队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861633-A49B-4248-916C-551B640A5475}"/>
              </a:ext>
            </a:extLst>
          </p:cNvPr>
          <p:cNvSpPr txBox="1"/>
          <p:nvPr/>
        </p:nvSpPr>
        <p:spPr>
          <a:xfrm>
            <a:off x="5197358" y="756400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[11] </a:t>
            </a:r>
            <a:r>
              <a:rPr lang="zh-CN" altLang="en-US" dirty="0"/>
              <a:t>打造阅读需求的闭环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95E5E-BD25-4517-AEFC-A5E275A29B50}"/>
              </a:ext>
            </a:extLst>
          </p:cNvPr>
          <p:cNvSpPr txBox="1"/>
          <p:nvPr/>
        </p:nvSpPr>
        <p:spPr>
          <a:xfrm>
            <a:off x="5538387" y="1576540"/>
            <a:ext cx="1586533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[12] </a:t>
            </a:r>
            <a:r>
              <a:rPr lang="zh-CN" altLang="en-US" dirty="0"/>
              <a:t>良好社群生态的规范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F7DD98-CCDA-47FC-9CA6-0F05AD9248BF}"/>
              </a:ext>
            </a:extLst>
          </p:cNvPr>
          <p:cNvSpPr txBox="1"/>
          <p:nvPr/>
        </p:nvSpPr>
        <p:spPr>
          <a:xfrm>
            <a:off x="5598827" y="3181844"/>
            <a:ext cx="1400881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[14] </a:t>
            </a:r>
            <a:r>
              <a:rPr lang="zh-CN" altLang="en-US" dirty="0"/>
              <a:t>人人都能创作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E7ECCE-6B29-404D-96C2-D447DEA19998}"/>
              </a:ext>
            </a:extLst>
          </p:cNvPr>
          <p:cNvSpPr txBox="1"/>
          <p:nvPr/>
        </p:nvSpPr>
        <p:spPr>
          <a:xfrm>
            <a:off x="7274997" y="753030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[17] </a:t>
            </a:r>
            <a:r>
              <a:rPr lang="zh-CN" altLang="en-US" dirty="0"/>
              <a:t>自助服务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09C4E-CFBF-4B10-BABF-53B0CAAA26D9}"/>
              </a:ext>
            </a:extLst>
          </p:cNvPr>
          <p:cNvSpPr txBox="1"/>
          <p:nvPr/>
        </p:nvSpPr>
        <p:spPr>
          <a:xfrm>
            <a:off x="7591711" y="1221313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[16] </a:t>
            </a:r>
            <a:r>
              <a:rPr lang="zh-CN" altLang="en-US" dirty="0"/>
              <a:t>推荐系统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7985C1-4FAD-430F-AC57-517BCFDE848C}"/>
              </a:ext>
            </a:extLst>
          </p:cNvPr>
          <p:cNvSpPr txBox="1"/>
          <p:nvPr/>
        </p:nvSpPr>
        <p:spPr>
          <a:xfrm>
            <a:off x="7199586" y="16831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[18] </a:t>
            </a:r>
            <a:r>
              <a:rPr lang="zh-CN" altLang="en-US" dirty="0"/>
              <a:t>交流社区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7C4546-A0FE-479E-9F02-A25ACD64FD6F}"/>
              </a:ext>
            </a:extLst>
          </p:cNvPr>
          <p:cNvSpPr txBox="1"/>
          <p:nvPr/>
        </p:nvSpPr>
        <p:spPr>
          <a:xfrm>
            <a:off x="7706811" y="2141979"/>
            <a:ext cx="158653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[19] </a:t>
            </a:r>
            <a:r>
              <a:rPr lang="zh-CN" altLang="en-US" dirty="0"/>
              <a:t>创作激励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EB7241-B339-469D-B1DC-9DA28CF438F5}"/>
              </a:ext>
            </a:extLst>
          </p:cNvPr>
          <p:cNvSpPr txBox="1"/>
          <p:nvPr/>
        </p:nvSpPr>
        <p:spPr>
          <a:xfrm>
            <a:off x="7292456" y="3036372"/>
            <a:ext cx="181921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[20] </a:t>
            </a:r>
            <a:r>
              <a:rPr lang="zh-CN" altLang="en-US" dirty="0"/>
              <a:t>出版商认证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0DA758-63BF-480F-A5C8-E556107DB4EF}"/>
              </a:ext>
            </a:extLst>
          </p:cNvPr>
          <p:cNvSpPr txBox="1"/>
          <p:nvPr/>
        </p:nvSpPr>
        <p:spPr>
          <a:xfrm>
            <a:off x="7482926" y="35326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[21] </a:t>
            </a:r>
            <a:r>
              <a:rPr lang="zh-CN" altLang="en-US" dirty="0"/>
              <a:t>自身品牌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055C3E-E460-4EC3-B530-789A04E3C3CD}"/>
              </a:ext>
            </a:extLst>
          </p:cNvPr>
          <p:cNvSpPr txBox="1"/>
          <p:nvPr/>
        </p:nvSpPr>
        <p:spPr>
          <a:xfrm>
            <a:off x="7278694" y="4035263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[22] </a:t>
            </a:r>
            <a:r>
              <a:rPr lang="zh-CN" altLang="en-US" dirty="0"/>
              <a:t>社交平台推广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C016A1-4D5E-4FFF-9AE9-C6270ABF1848}"/>
              </a:ext>
            </a:extLst>
          </p:cNvPr>
          <p:cNvSpPr txBox="1"/>
          <p:nvPr/>
        </p:nvSpPr>
        <p:spPr>
          <a:xfrm>
            <a:off x="9416766" y="796266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[23] </a:t>
            </a:r>
            <a:r>
              <a:rPr lang="zh-CN" altLang="en-US" dirty="0"/>
              <a:t>喜欢阅读的人群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C5B53-6AC1-44CA-A7FF-CF71AA26DE9D}"/>
              </a:ext>
            </a:extLst>
          </p:cNvPr>
          <p:cNvSpPr txBox="1"/>
          <p:nvPr/>
        </p:nvSpPr>
        <p:spPr>
          <a:xfrm>
            <a:off x="9457909" y="2067744"/>
            <a:ext cx="166323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[24] </a:t>
            </a:r>
            <a:r>
              <a:rPr lang="zh-CN" altLang="en-US" dirty="0"/>
              <a:t>乐于社交和分享的人群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BE0F8E-28D9-40B9-BA41-6487276394C3}"/>
              </a:ext>
            </a:extLst>
          </p:cNvPr>
          <p:cNvSpPr txBox="1"/>
          <p:nvPr/>
        </p:nvSpPr>
        <p:spPr>
          <a:xfrm>
            <a:off x="9382613" y="3186797"/>
            <a:ext cx="1542180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[25] </a:t>
            </a:r>
            <a:r>
              <a:rPr lang="zh-CN" altLang="en-US" dirty="0"/>
              <a:t>能进行作品产出的内容创作者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75A546-718E-48BE-979E-FF05AFD7C31B}"/>
              </a:ext>
            </a:extLst>
          </p:cNvPr>
          <p:cNvSpPr txBox="1"/>
          <p:nvPr/>
        </p:nvSpPr>
        <p:spPr>
          <a:xfrm>
            <a:off x="1168923" y="5190605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[26] </a:t>
            </a:r>
            <a:r>
              <a:rPr lang="zh-CN" altLang="en-US" dirty="0"/>
              <a:t>书籍版权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2DB80D-6CCF-41C5-BDE5-405E1D8265CC}"/>
              </a:ext>
            </a:extLst>
          </p:cNvPr>
          <p:cNvSpPr txBox="1"/>
          <p:nvPr/>
        </p:nvSpPr>
        <p:spPr>
          <a:xfrm>
            <a:off x="1348801" y="5749235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[27] </a:t>
            </a:r>
            <a:r>
              <a:rPr lang="zh-CN" altLang="en-US" dirty="0"/>
              <a:t>平台运维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4B2508-CB0C-4C5F-B742-D3E77AAB0B25}"/>
              </a:ext>
            </a:extLst>
          </p:cNvPr>
          <p:cNvSpPr txBox="1"/>
          <p:nvPr/>
        </p:nvSpPr>
        <p:spPr>
          <a:xfrm>
            <a:off x="1507180" y="6337759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[28] </a:t>
            </a:r>
            <a:r>
              <a:rPr lang="zh-CN" altLang="en-US" dirty="0"/>
              <a:t>营销推广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549661-ACCE-4497-B417-EA1986540D1B}"/>
              </a:ext>
            </a:extLst>
          </p:cNvPr>
          <p:cNvSpPr txBox="1"/>
          <p:nvPr/>
        </p:nvSpPr>
        <p:spPr>
          <a:xfrm>
            <a:off x="3164882" y="4934634"/>
            <a:ext cx="181517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[29] </a:t>
            </a:r>
            <a:r>
              <a:rPr lang="zh-CN" altLang="en-US" dirty="0"/>
              <a:t>作者签约费及收入分成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0F517A3-A56E-4ED2-9391-60F87A17D166}"/>
              </a:ext>
            </a:extLst>
          </p:cNvPr>
          <p:cNvSpPr txBox="1"/>
          <p:nvPr/>
        </p:nvSpPr>
        <p:spPr>
          <a:xfrm>
            <a:off x="3474033" y="5765000"/>
            <a:ext cx="2033361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[30] </a:t>
            </a:r>
            <a:r>
              <a:rPr lang="zh-CN" altLang="en-US" dirty="0"/>
              <a:t>软件开发迭代（员工工资和其他可能的费用）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9CE2D-FA07-40E4-B68F-C450105A887B}"/>
              </a:ext>
            </a:extLst>
          </p:cNvPr>
          <p:cNvSpPr txBox="1"/>
          <p:nvPr/>
        </p:nvSpPr>
        <p:spPr>
          <a:xfrm>
            <a:off x="6353380" y="5348261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/>
              <a:t>会员费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92797-8B92-4DD4-B512-944DFE453DD3}"/>
              </a:ext>
            </a:extLst>
          </p:cNvPr>
          <p:cNvSpPr txBox="1"/>
          <p:nvPr/>
        </p:nvSpPr>
        <p:spPr>
          <a:xfrm>
            <a:off x="8083578" y="5005939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/>
              <a:t>广告费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DBD580-4C83-4A4C-B0B7-F385ABB006AB}"/>
              </a:ext>
            </a:extLst>
          </p:cNvPr>
          <p:cNvSpPr txBox="1"/>
          <p:nvPr/>
        </p:nvSpPr>
        <p:spPr>
          <a:xfrm>
            <a:off x="6765948" y="5876094"/>
            <a:ext cx="1436114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[33] </a:t>
            </a:r>
            <a:r>
              <a:rPr lang="zh-CN" altLang="en-US" dirty="0"/>
              <a:t>全本租用或购买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AA1790-429C-44B9-B312-055D0ED45FCA}"/>
              </a:ext>
            </a:extLst>
          </p:cNvPr>
          <p:cNvSpPr txBox="1"/>
          <p:nvPr/>
        </p:nvSpPr>
        <p:spPr>
          <a:xfrm>
            <a:off x="8500077" y="5684331"/>
            <a:ext cx="1693234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[34] </a:t>
            </a:r>
            <a:r>
              <a:rPr lang="zh-CN" altLang="en-US" dirty="0"/>
              <a:t>签约作者收入的一定比例抽成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14A15-C72E-43D0-8C38-6CD8C1AEB59B}"/>
              </a:ext>
            </a:extLst>
          </p:cNvPr>
          <p:cNvSpPr txBox="1"/>
          <p:nvPr/>
        </p:nvSpPr>
        <p:spPr>
          <a:xfrm>
            <a:off x="5282229" y="2411194"/>
            <a:ext cx="17892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[13] </a:t>
            </a:r>
            <a:r>
              <a:rPr lang="zh-CN" altLang="en-US" dirty="0"/>
              <a:t>不再孤单无聊的阅读体验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DE73EE-F486-4E88-8007-36ED07E50284}"/>
              </a:ext>
            </a:extLst>
          </p:cNvPr>
          <p:cNvSpPr txBox="1"/>
          <p:nvPr/>
        </p:nvSpPr>
        <p:spPr>
          <a:xfrm>
            <a:off x="5197358" y="3931541"/>
            <a:ext cx="1707379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[15] </a:t>
            </a:r>
            <a:r>
              <a:rPr lang="zh-CN" altLang="en-US" dirty="0"/>
              <a:t>以书文会友，结识志同道合者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E560D16-EB30-47FF-A7CE-94BCEBF51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050" y="646135"/>
            <a:ext cx="926490" cy="393220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C3F61C8-AE2C-46B3-874F-AA564AA1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03" y="5033108"/>
            <a:ext cx="621478" cy="6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91D7EC-26B2-41D4-B103-2020B3500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840" y="1343578"/>
            <a:ext cx="1246000" cy="97455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426C2A7-A94A-4CC9-85B8-0AB09B3A9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144" y="2628716"/>
            <a:ext cx="1212912" cy="5207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B34381B-D621-4172-8F5A-DE6034489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897" y="3183519"/>
            <a:ext cx="977950" cy="7648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4BA15FE-A84F-40AB-8F7C-246A97549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429" y="5151158"/>
            <a:ext cx="858831" cy="77228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29E9351-EDE6-41A5-864C-E99F26CF4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772" y="3961726"/>
            <a:ext cx="1145656" cy="24421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A1192CD-4961-4912-B7D4-415420B74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053" y="4148841"/>
            <a:ext cx="793791" cy="50802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00BDFCF-4534-4B88-8E45-8B4E89CAAA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950" y="271883"/>
            <a:ext cx="843788" cy="77014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6203C9AD-9F3A-4F8B-B24B-F468A03AF0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8806" y="2338018"/>
            <a:ext cx="1307636" cy="83922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0662AF4-86AE-4BCF-9D93-DAA242FBCA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1913" y="4794263"/>
            <a:ext cx="782055" cy="92333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A9CF2A2-F927-4651-9E4E-9C70C3600D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7677" y="1057121"/>
            <a:ext cx="1574654" cy="93298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7C4C787B-4000-497F-ABB4-642E60F5A2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0871" y="3959728"/>
            <a:ext cx="1191838" cy="734403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BED4306-11EE-4DB2-830A-1012BFB0A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11147" y="2566563"/>
            <a:ext cx="1119519" cy="746346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BB7D419-5C74-4A0F-94CE-5C7BC8224F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77038" y="4849367"/>
            <a:ext cx="1316580" cy="881681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0F31CC99-D4AF-4B82-B386-DB26E614A6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4840" y="5900332"/>
            <a:ext cx="1323708" cy="821941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8430B906-52EF-4188-9C10-DF0F3486B4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62801" y="188773"/>
            <a:ext cx="785915" cy="985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552F02-DBD9-4D2E-A882-9587E5F882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33882" y="5805093"/>
            <a:ext cx="1801418" cy="8989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A4A2F8-B07D-4851-AB6A-C726686FBA0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2202" y="5015994"/>
            <a:ext cx="1523438" cy="9694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250A9F-099A-4C5A-BBEF-1C3BC0533D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72008" y="370179"/>
            <a:ext cx="868964" cy="7069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1E71F4-0FB7-480B-93D5-B762500D49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1821" y="1688298"/>
            <a:ext cx="1375662" cy="9147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1B03ADC-2F5B-4066-95D9-C2D1830153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67317" y="728435"/>
            <a:ext cx="799925" cy="8568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97D5C9-625E-4010-B92E-106493DF65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33921" y="6020441"/>
            <a:ext cx="1283409" cy="8025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217D440-4FC3-4E00-BA4A-AF371E7E7F9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8618066">
            <a:off x="6923127" y="1585519"/>
            <a:ext cx="1000057" cy="10111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A7CDAC2-B359-41AB-844E-13E44A18C6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36406" y="732179"/>
            <a:ext cx="1268237" cy="8287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3DB8549-145A-4A54-A0F6-B199BF2EC2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13809" y="5969980"/>
            <a:ext cx="880042" cy="80878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C439A4D-9A7F-4FA1-BF5C-FCA56ED8764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49060" y="1209292"/>
            <a:ext cx="1474062" cy="94592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B63151B-975D-4367-BAF0-3BE2749F24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6532" y="622033"/>
            <a:ext cx="711594" cy="10382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82211FF-241E-4F29-A740-126B15ABAD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16532" y="1154288"/>
            <a:ext cx="711594" cy="3583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53DD683-E4D1-4CC0-A168-77F6CE3517A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81148" y="3303726"/>
            <a:ext cx="1428823" cy="1016052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BE2CB986-473F-43F3-8AD4-A512700208C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3822" y="2820985"/>
            <a:ext cx="2022179" cy="1516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AB1803-67BF-4596-B058-F478E82C04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944400" y="3928108"/>
            <a:ext cx="921306" cy="76044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B0B3F41-E854-4321-ACBF-0ED8E21D526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23896" y="3509963"/>
            <a:ext cx="512401" cy="446708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B35E401C-652D-4C23-AFB4-348997010B7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7509" y="3017316"/>
            <a:ext cx="819192" cy="19051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0B1F29AD-9425-4C94-8ABD-E52C5485869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41298" y="2063346"/>
            <a:ext cx="1791480" cy="6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6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我爱读书，却又担心没有</a:t>
            </a:r>
            <a:endParaRPr lang="en-US" altLang="zh-CN" sz="1200" dirty="0"/>
          </a:p>
          <a:p>
            <a:pPr algn="ctr"/>
            <a:r>
              <a:rPr lang="zh-CN" altLang="en-US" sz="1200" dirty="0"/>
              <a:t>足够多的地方容纳实体书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</a:t>
            </a:r>
            <a:r>
              <a:rPr lang="zh-CN" altLang="en-US" sz="1200"/>
              <a:t>推荐了几本</a:t>
            </a:r>
            <a:r>
              <a:rPr lang="zh-CN" altLang="en-US" sz="1200" dirty="0"/>
              <a:t>好书，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这些书在只有在网络上一些读书平台有资源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我想要进行特定方向的自我提升，苦于没有整理完善的读书学习平台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我希望买实体书时，想要一个可靠的电商平台背书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我想要一个推荐好书的渠道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平时工作之余在打游戏，家人劝我读些有趣的书籍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上司告诉我这个岗位需要的知识，暗示我需要学习充电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孩子问我为什么懂得东西这么少，影响到了我自身的形象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这个平台能否长久地提供读书的平台？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我能否在读书软件上找到想要的书？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平台的福利是不是太少了？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知识提升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促进家庭学习氛围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升职加薪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这个读书平台的书籍种类非常丰富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的设计非常优秀，每天都能得到好的书籍推荐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作为新出品的</a:t>
            </a:r>
            <a:r>
              <a:rPr lang="en-US" altLang="zh-CN" sz="1200" dirty="0"/>
              <a:t>APP</a:t>
            </a:r>
            <a:r>
              <a:rPr lang="zh-CN" altLang="en-US" sz="1200" dirty="0"/>
              <a:t>，有着非常好的福利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FD6952-A7F7-44EB-85B3-90049D341222}"/>
              </a:ext>
            </a:extLst>
          </p:cNvPr>
          <p:cNvSpPr/>
          <p:nvPr/>
        </p:nvSpPr>
        <p:spPr>
          <a:xfrm>
            <a:off x="8030493" y="4630163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我要读到有趣的书籍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96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这个平台能否保护我的个人隐私信息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身边书友推荐了几本轻小说，我希望能在社区讨论中排雷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我希望能在讨论中，得到更多相关异世界轻小说的书籍推荐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我希望能认识更多的朋友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我想要在讨论中汲取营养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平时工作之余划水摸鱼，比起阅读还是看社区讨论比较有趣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我看到了几个有意思的小说理论，希望社区有人能帮忙解答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这个平台本身对于社交并不重视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用户的数量不足，没有讨论氛围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平台的讨论水平不一定够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扩大的社交圈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讨论的满足感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价值观的碰撞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这个读书平台的社区建设非常完善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对于社区很重视，时常会开展相关的讨论会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社区中有很多资深水平的阅读爱好者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96496" y="441420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29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这个新平台可以成为我的创作平台吗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你应该多一些作品分享渠道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我想要多一个渠道来分享我的创作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我希望和优秀的创作者交流写作经验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我想要收获更多的粉丝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你的写作方式太过于普通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你可以考虑依靠写作养活自己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你身边缺乏相同写作话题的交流讨论者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平台新开设本身难以信任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平台无法收获足够多的流量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签约后可能会缺乏创作的灵感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写作提升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丰厚的收入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更多的关注度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读书平台本身女频作品的讨论热度不低，在这里创作能收获热度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里有好的讨论环境，可以在这里切磋提升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签约新人写作的待遇非常诱人，可以养活自己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我要好好写作，通过这个手段谋生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我要更多的粉丝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我要提升自身的水平</a:t>
            </a:r>
            <a:endParaRPr lang="en-US" altLang="zh-CN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D61649-5CCB-4E13-8F03-2AA855B539C7}"/>
              </a:ext>
            </a:extLst>
          </p:cNvPr>
          <p:cNvSpPr/>
          <p:nvPr/>
        </p:nvSpPr>
        <p:spPr>
          <a:xfrm>
            <a:off x="6645045" y="119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我希望从写作中获得收入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819</Words>
  <Application>Microsoft Office PowerPoint</Application>
  <PresentationFormat>宽屏</PresentationFormat>
  <Paragraphs>98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隽轩</dc:creator>
  <cp:lastModifiedBy>Li WH</cp:lastModifiedBy>
  <cp:revision>25</cp:revision>
  <dcterms:created xsi:type="dcterms:W3CDTF">2020-11-18T06:09:25Z</dcterms:created>
  <dcterms:modified xsi:type="dcterms:W3CDTF">2020-11-19T16:46:56Z</dcterms:modified>
</cp:coreProperties>
</file>